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2" r:id="rId7"/>
    <p:sldId id="274" r:id="rId8"/>
    <p:sldId id="275" r:id="rId9"/>
    <p:sldId id="276" r:id="rId10"/>
    <p:sldId id="277" r:id="rId11"/>
    <p:sldId id="278" r:id="rId12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200" y="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Picture 36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A6207DB7-1E6C-4293-B3E7-5E9AD59C90D6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552976"/>
          </a:xfrm>
          <a:prstGeom prst="rect">
            <a:avLst/>
          </a:prstGeom>
        </p:spPr>
        <p:txBody>
          <a:bodyPr lIns="100794" tIns="50397" rIns="100794" bIns="50397"/>
          <a:lstStyle/>
          <a:p>
            <a:fld id="{B971BDC9-F555-446B-8F24-2A546307F648}" type="slidenum">
              <a:rPr lang="en-IN" sz="2600"/>
              <a:t>1</a:t>
            </a:fld>
            <a:endParaRPr lang="en-IN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31" y="2112953"/>
            <a:ext cx="9072563" cy="4907244"/>
          </a:xfrm>
          <a:prstGeom prst="rect">
            <a:avLst/>
          </a:prstGeom>
        </p:spPr>
        <p:txBody>
          <a:bodyPr lIns="100794" tIns="50397" rIns="100794" bIns="50397">
            <a:noAutofit/>
          </a:bodyPr>
          <a:lstStyle/>
          <a:p>
            <a:pPr algn="ctr"/>
            <a:endParaRPr lang="en-US" sz="2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en-US" sz="2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“</a:t>
            </a:r>
            <a:r>
              <a:rPr lang="en-US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PROJECT TITLE”</a:t>
            </a:r>
          </a:p>
          <a:p>
            <a:pPr algn="ctr"/>
            <a:endParaRPr lang="en-US" sz="2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813106"/>
              </p:ext>
            </p:extLst>
          </p:nvPr>
        </p:nvGraphicFramePr>
        <p:xfrm>
          <a:off x="2952080" y="4571925"/>
          <a:ext cx="67204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535226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IN" dirty="0" smtClean="0"/>
                        <a:t>GROUP NO: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Roll No.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Name of Students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13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552976"/>
          </a:xfrm>
          <a:prstGeom prst="rect">
            <a:avLst/>
          </a:prstGeom>
        </p:spPr>
        <p:txBody>
          <a:bodyPr lIns="100794" tIns="50397" rIns="100794" bIns="50397"/>
          <a:lstStyle/>
          <a:p>
            <a:fld id="{B971BDC9-F555-446B-8F24-2A546307F648}" type="slidenum">
              <a:rPr lang="en-IN" sz="2600"/>
              <a:t>10</a:t>
            </a:fld>
            <a:endParaRPr lang="en-IN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31" y="2112953"/>
            <a:ext cx="9072563" cy="4476552"/>
          </a:xfrm>
          <a:prstGeom prst="rect">
            <a:avLst/>
          </a:prstGeom>
        </p:spPr>
        <p:txBody>
          <a:bodyPr lIns="100794" tIns="50397" rIns="100794" bIns="50397">
            <a:noAutofit/>
          </a:bodyPr>
          <a:lstStyle/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0152" y="1274414"/>
            <a:ext cx="2654869" cy="532666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REFERENCES</a:t>
            </a:r>
            <a:endParaRPr lang="en-IN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46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552976"/>
          </a:xfrm>
          <a:prstGeom prst="rect">
            <a:avLst/>
          </a:prstGeom>
        </p:spPr>
        <p:txBody>
          <a:bodyPr lIns="100794" tIns="50397" rIns="100794" bIns="50397"/>
          <a:lstStyle/>
          <a:p>
            <a:fld id="{B971BDC9-F555-446B-8F24-2A546307F648}" type="slidenum">
              <a:rPr lang="en-IN" sz="2600"/>
              <a:t>11</a:t>
            </a:fld>
            <a:endParaRPr lang="en-IN" sz="26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461" y="2915741"/>
            <a:ext cx="7099701" cy="233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552976"/>
          </a:xfrm>
          <a:prstGeom prst="rect">
            <a:avLst/>
          </a:prstGeom>
        </p:spPr>
        <p:txBody>
          <a:bodyPr lIns="100794" tIns="50397" rIns="100794" bIns="50397"/>
          <a:lstStyle/>
          <a:p>
            <a:fld id="{B971BDC9-F555-446B-8F24-2A546307F648}" type="slidenum">
              <a:rPr lang="en-IN" sz="2600"/>
              <a:t>2</a:t>
            </a:fld>
            <a:endParaRPr lang="en-IN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31" y="2112953"/>
            <a:ext cx="9072563" cy="4476552"/>
          </a:xfrm>
          <a:prstGeom prst="rect">
            <a:avLst/>
          </a:prstGeom>
        </p:spPr>
        <p:txBody>
          <a:bodyPr lIns="100794" tIns="50397" rIns="100794" bIns="50397">
            <a:noAutofit/>
          </a:bodyPr>
          <a:lstStyle/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68104" y="1219098"/>
            <a:ext cx="2955977" cy="532666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INTRODUCTION</a:t>
            </a:r>
            <a:endParaRPr lang="en-IN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552976"/>
          </a:xfrm>
          <a:prstGeom prst="rect">
            <a:avLst/>
          </a:prstGeom>
        </p:spPr>
        <p:txBody>
          <a:bodyPr lIns="100794" tIns="50397" rIns="100794" bIns="50397"/>
          <a:lstStyle/>
          <a:p>
            <a:fld id="{B971BDC9-F555-446B-8F24-2A546307F648}" type="slidenum">
              <a:rPr lang="en-IN" sz="2600"/>
              <a:t>3</a:t>
            </a:fld>
            <a:endParaRPr lang="en-IN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31" y="2112953"/>
            <a:ext cx="9072563" cy="4476552"/>
          </a:xfrm>
          <a:prstGeom prst="rect">
            <a:avLst/>
          </a:prstGeom>
        </p:spPr>
        <p:txBody>
          <a:bodyPr lIns="100794" tIns="50397" rIns="100794" bIns="50397">
            <a:noAutofit/>
          </a:bodyPr>
          <a:lstStyle/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68104" y="1219098"/>
            <a:ext cx="2337602" cy="532666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ALGORITHM</a:t>
            </a:r>
            <a:endParaRPr lang="en-IN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24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552976"/>
          </a:xfrm>
          <a:prstGeom prst="rect">
            <a:avLst/>
          </a:prstGeom>
        </p:spPr>
        <p:txBody>
          <a:bodyPr lIns="100794" tIns="50397" rIns="100794" bIns="50397"/>
          <a:lstStyle/>
          <a:p>
            <a:fld id="{B971BDC9-F555-446B-8F24-2A546307F648}" type="slidenum">
              <a:rPr lang="en-IN" sz="2600"/>
              <a:t>4</a:t>
            </a:fld>
            <a:endParaRPr lang="en-IN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31" y="2112953"/>
            <a:ext cx="9072563" cy="4476552"/>
          </a:xfrm>
          <a:prstGeom prst="rect">
            <a:avLst/>
          </a:prstGeom>
        </p:spPr>
        <p:txBody>
          <a:bodyPr lIns="100794" tIns="50397" rIns="100794" bIns="50397">
            <a:noAutofit/>
          </a:bodyPr>
          <a:lstStyle/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68104" y="1219098"/>
            <a:ext cx="2470587" cy="532666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FLOWCHART</a:t>
            </a:r>
            <a:endParaRPr lang="en-IN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1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552976"/>
          </a:xfrm>
          <a:prstGeom prst="rect">
            <a:avLst/>
          </a:prstGeom>
        </p:spPr>
        <p:txBody>
          <a:bodyPr lIns="100794" tIns="50397" rIns="100794" bIns="50397"/>
          <a:lstStyle/>
          <a:p>
            <a:fld id="{B971BDC9-F555-446B-8F24-2A546307F648}" type="slidenum">
              <a:rPr lang="en-IN" sz="2600"/>
              <a:t>5</a:t>
            </a:fld>
            <a:endParaRPr lang="en-IN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31" y="2112953"/>
            <a:ext cx="9072563" cy="4476552"/>
          </a:xfrm>
          <a:prstGeom prst="rect">
            <a:avLst/>
          </a:prstGeom>
        </p:spPr>
        <p:txBody>
          <a:bodyPr lIns="100794" tIns="50397" rIns="100794" bIns="50397">
            <a:noAutofit/>
          </a:bodyPr>
          <a:lstStyle/>
          <a:p>
            <a:r>
              <a:rPr lang="en-US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LISTING OF MODULES</a:t>
            </a:r>
          </a:p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68104" y="1219098"/>
            <a:ext cx="1978786" cy="532666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MODULES</a:t>
            </a:r>
            <a:endParaRPr lang="en-IN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02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552976"/>
          </a:xfrm>
          <a:prstGeom prst="rect">
            <a:avLst/>
          </a:prstGeom>
        </p:spPr>
        <p:txBody>
          <a:bodyPr lIns="100794" tIns="50397" rIns="100794" bIns="50397"/>
          <a:lstStyle/>
          <a:p>
            <a:fld id="{B971BDC9-F555-446B-8F24-2A546307F648}" type="slidenum">
              <a:rPr lang="en-IN" sz="2600"/>
              <a:t>6</a:t>
            </a:fld>
            <a:endParaRPr lang="en-IN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31" y="2112953"/>
            <a:ext cx="9072563" cy="4476552"/>
          </a:xfrm>
          <a:prstGeom prst="rect">
            <a:avLst/>
          </a:prstGeom>
        </p:spPr>
        <p:txBody>
          <a:bodyPr lIns="100794" tIns="50397" rIns="100794" bIns="50397">
            <a:noAutofit/>
          </a:bodyPr>
          <a:lstStyle/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9952" y="1219097"/>
            <a:ext cx="6016495" cy="532666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EXPLANATION OF EACH </a:t>
            </a:r>
            <a:r>
              <a:rPr lang="en-US" sz="28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MODULE</a:t>
            </a:r>
            <a:endParaRPr lang="en-US" sz="2800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69022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552976"/>
          </a:xfrm>
          <a:prstGeom prst="rect">
            <a:avLst/>
          </a:prstGeom>
        </p:spPr>
        <p:txBody>
          <a:bodyPr lIns="100794" tIns="50397" rIns="100794" bIns="50397"/>
          <a:lstStyle/>
          <a:p>
            <a:fld id="{B971BDC9-F555-446B-8F24-2A546307F648}" type="slidenum">
              <a:rPr lang="en-IN" sz="2600"/>
              <a:t>7</a:t>
            </a:fld>
            <a:endParaRPr lang="en-IN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31" y="2112953"/>
            <a:ext cx="9072563" cy="4476552"/>
          </a:xfrm>
          <a:prstGeom prst="rect">
            <a:avLst/>
          </a:prstGeom>
        </p:spPr>
        <p:txBody>
          <a:bodyPr lIns="100794" tIns="50397" rIns="100794" bIns="50397">
            <a:noAutofit/>
          </a:bodyPr>
          <a:lstStyle/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96096" y="1219098"/>
            <a:ext cx="3786782" cy="532666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8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‘C’ </a:t>
            </a: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CONCEPTS </a:t>
            </a:r>
            <a:r>
              <a:rPr lang="en-US" sz="28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USED</a:t>
            </a:r>
            <a:endParaRPr lang="en-US" sz="2800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262557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552976"/>
          </a:xfrm>
          <a:prstGeom prst="rect">
            <a:avLst/>
          </a:prstGeom>
        </p:spPr>
        <p:txBody>
          <a:bodyPr lIns="100794" tIns="50397" rIns="100794" bIns="50397"/>
          <a:lstStyle/>
          <a:p>
            <a:fld id="{B971BDC9-F555-446B-8F24-2A546307F648}" type="slidenum">
              <a:rPr lang="en-IN" sz="2600"/>
              <a:t>8</a:t>
            </a:fld>
            <a:endParaRPr lang="en-IN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31" y="2112953"/>
            <a:ext cx="9072563" cy="4476552"/>
          </a:xfrm>
          <a:prstGeom prst="rect">
            <a:avLst/>
          </a:prstGeom>
        </p:spPr>
        <p:txBody>
          <a:bodyPr lIns="100794" tIns="50397" rIns="100794" bIns="50397">
            <a:noAutofit/>
          </a:bodyPr>
          <a:lstStyle/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40112" y="1232851"/>
            <a:ext cx="3032921" cy="532666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SCREEN </a:t>
            </a:r>
            <a:r>
              <a:rPr lang="en-US" sz="28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SHOTS</a:t>
            </a:r>
            <a:endParaRPr lang="en-US" sz="2800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408803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552976"/>
          </a:xfrm>
          <a:prstGeom prst="rect">
            <a:avLst/>
          </a:prstGeom>
        </p:spPr>
        <p:txBody>
          <a:bodyPr lIns="100794" tIns="50397" rIns="100794" bIns="50397"/>
          <a:lstStyle/>
          <a:p>
            <a:fld id="{B971BDC9-F555-446B-8F24-2A546307F648}" type="slidenum">
              <a:rPr lang="en-IN" sz="2600"/>
              <a:t>9</a:t>
            </a:fld>
            <a:endParaRPr lang="en-IN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031" y="2112953"/>
            <a:ext cx="9072563" cy="4476552"/>
          </a:xfrm>
          <a:prstGeom prst="rect">
            <a:avLst/>
          </a:prstGeom>
        </p:spPr>
        <p:txBody>
          <a:bodyPr lIns="100794" tIns="50397" rIns="100794" bIns="50397">
            <a:noAutofit/>
          </a:bodyPr>
          <a:lstStyle/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0152" y="1274414"/>
            <a:ext cx="2597161" cy="532666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CONCLUSION</a:t>
            </a:r>
            <a:endParaRPr lang="en-IN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46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44</Words>
  <Application>Microsoft Office PowerPoint</Application>
  <PresentationFormat>Custom</PresentationFormat>
  <Paragraphs>28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Windows User</cp:lastModifiedBy>
  <cp:revision>4</cp:revision>
  <dcterms:created xsi:type="dcterms:W3CDTF">2018-04-17T15:11:38Z</dcterms:created>
  <dcterms:modified xsi:type="dcterms:W3CDTF">2018-04-18T06:23:19Z</dcterms:modified>
  <dc:language>en-US</dc:language>
</cp:coreProperties>
</file>